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42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4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9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0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27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7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90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3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76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5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2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3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23" y="3422523"/>
            <a:ext cx="12954" cy="12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23" y="3422523"/>
            <a:ext cx="12954" cy="12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4488" y="6194768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오동한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254" y="6194768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제작 포트폴리오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2023.06.30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81" y="1387954"/>
            <a:ext cx="7092102" cy="32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7045" y="825413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–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인트로</a:t>
            </a:r>
            <a:r>
              <a:rPr lang="ko-KR" altLang="en-US" dirty="0" smtClean="0"/>
              <a:t> 애니메이션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0" y="1980350"/>
            <a:ext cx="6636619" cy="39928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33009" y="6217920"/>
            <a:ext cx="173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화면이동 애니메이션</a:t>
            </a:r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7897091" y="2427717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페이지 </a:t>
            </a:r>
            <a:r>
              <a:rPr lang="ko-KR" altLang="en-US" dirty="0" err="1" smtClean="0"/>
              <a:t>로딩시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인트로</a:t>
            </a:r>
            <a:r>
              <a:rPr lang="ko-KR" altLang="en-US" dirty="0" smtClean="0"/>
              <a:t> 애니메이션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63592" y="3009207"/>
            <a:ext cx="351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CSS</a:t>
            </a:r>
            <a:r>
              <a:rPr lang="ko-KR" altLang="en-US" sz="1200" dirty="0" smtClean="0"/>
              <a:t>로 애니메이션을 </a:t>
            </a:r>
            <a:r>
              <a:rPr lang="ko-KR" altLang="en-US" sz="1200" dirty="0" err="1" smtClean="0"/>
              <a:t>만든후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모듈화하며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useNavigate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이용하여 </a:t>
            </a:r>
            <a:r>
              <a:rPr lang="ko-KR" altLang="en-US" sz="1200" dirty="0" err="1" smtClean="0"/>
              <a:t>경로값을</a:t>
            </a:r>
            <a:r>
              <a:rPr lang="ko-KR" altLang="en-US" sz="1200" dirty="0" smtClean="0"/>
              <a:t> 보내 </a:t>
            </a:r>
            <a:r>
              <a:rPr lang="ko-KR" altLang="en-US" sz="1200" dirty="0" err="1" smtClean="0"/>
              <a:t>첫로딩시에만</a:t>
            </a:r>
            <a:r>
              <a:rPr lang="ko-KR" altLang="en-US" sz="1200" dirty="0" smtClean="0"/>
              <a:t> 실행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85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7005485" y="2207820"/>
            <a:ext cx="46717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상단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메인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하단 총 </a:t>
            </a:r>
            <a:r>
              <a:rPr lang="en-US" altLang="ko-KR" sz="1400" b="1" dirty="0"/>
              <a:t>3</a:t>
            </a:r>
            <a:r>
              <a:rPr lang="ko-KR" altLang="en-US" sz="1400" b="1" dirty="0" smtClean="0"/>
              <a:t>개영역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상단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로고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메인이동아이콘 </a:t>
            </a:r>
            <a:r>
              <a:rPr lang="en-US" altLang="ko-KR" sz="1200" b="1" dirty="0" smtClean="0"/>
              <a:t>/ GNB</a:t>
            </a:r>
            <a:r>
              <a:rPr lang="ko-KR" altLang="en-US" sz="1200" b="1" dirty="0" smtClean="0"/>
              <a:t>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로고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로고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 2) </a:t>
            </a:r>
            <a:r>
              <a:rPr lang="ko-KR" altLang="en-US" sz="1200" dirty="0" smtClean="0"/>
              <a:t>메인이동아이콘 </a:t>
            </a:r>
            <a:r>
              <a:rPr lang="en-US" altLang="ko-KR" sz="1200" dirty="0" smtClean="0"/>
              <a:t>–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메인페이지로 이동</a:t>
            </a:r>
            <a:endParaRPr lang="en-US" altLang="ko-KR" sz="1200" dirty="0" smtClean="0"/>
          </a:p>
          <a:p>
            <a:r>
              <a:rPr lang="en-US" altLang="ko-KR" sz="1200" dirty="0"/>
              <a:t> 3</a:t>
            </a:r>
            <a:r>
              <a:rPr lang="en-US" altLang="ko-KR" sz="1200" dirty="0" smtClean="0"/>
              <a:t>) GNB – </a:t>
            </a:r>
            <a:r>
              <a:rPr lang="ko-KR" altLang="en-US" sz="1200" dirty="0" smtClean="0"/>
              <a:t>화면크기 </a:t>
            </a:r>
            <a:r>
              <a:rPr lang="ko-KR" altLang="en-US" sz="1200" dirty="0" err="1" smtClean="0"/>
              <a:t>줄어들때</a:t>
            </a:r>
            <a:r>
              <a:rPr lang="ko-KR" altLang="en-US" sz="1200" dirty="0" smtClean="0"/>
              <a:t> 좌우이동버튼 활성화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메인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아이템 목록</a:t>
            </a:r>
            <a:endParaRPr lang="en-US" altLang="ko-KR" sz="1200" b="1" dirty="0" smtClean="0"/>
          </a:p>
          <a:p>
            <a:r>
              <a:rPr lang="en-US" altLang="ko-KR" sz="1400" dirty="0" smtClean="0"/>
              <a:t> </a:t>
            </a:r>
            <a:endParaRPr lang="en-US" altLang="ko-KR" sz="1200" dirty="0"/>
          </a:p>
          <a:p>
            <a:r>
              <a:rPr lang="en-US" altLang="ko-KR" sz="1200" dirty="0" smtClean="0"/>
              <a:t> </a:t>
            </a:r>
            <a:r>
              <a:rPr lang="ko-KR" altLang="en-US" sz="1200" dirty="0" smtClean="0"/>
              <a:t>아이템 목록</a:t>
            </a:r>
            <a:r>
              <a:rPr lang="en-US" altLang="ko-KR" sz="120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각각 아이템 </a:t>
            </a:r>
            <a:r>
              <a:rPr lang="en-US" altLang="ko-KR" sz="1200" dirty="0" err="1" smtClean="0"/>
              <a:t>Swiper</a:t>
            </a:r>
            <a:r>
              <a:rPr lang="ko-KR" altLang="en-US" sz="1200" dirty="0" smtClean="0"/>
              <a:t>플러그인 적용 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아이템 상세페이지 이동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하단 </a:t>
            </a:r>
            <a:r>
              <a:rPr lang="ko-KR" altLang="en-US" sz="1200" b="1" dirty="0"/>
              <a:t>영역 </a:t>
            </a:r>
            <a:r>
              <a:rPr lang="en-US" altLang="ko-KR" sz="1200" b="1" dirty="0"/>
              <a:t>: </a:t>
            </a:r>
            <a:r>
              <a:rPr lang="ko-KR" altLang="en-US" sz="1200" b="1" dirty="0" err="1" smtClean="0"/>
              <a:t>회사설명</a:t>
            </a:r>
            <a:endParaRPr lang="en-US" altLang="ko-KR" sz="1200" b="1" dirty="0" smtClean="0"/>
          </a:p>
          <a:p>
            <a:endParaRPr lang="en-US" altLang="ko-KR" sz="1200" dirty="0" smtClean="0"/>
          </a:p>
          <a:p>
            <a:endParaRPr lang="en-US" altLang="ko-KR" sz="1400" dirty="0"/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4" y="1862050"/>
            <a:ext cx="6238426" cy="4538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7045" y="825413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– </a:t>
            </a:r>
            <a:r>
              <a:rPr lang="ko-KR" altLang="en-US" dirty="0"/>
              <a:t> 아이템 페이지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2522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7005485" y="2207820"/>
            <a:ext cx="46717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아이템 영역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호스트 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 지도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200" b="1" dirty="0" err="1" smtClean="0"/>
              <a:t>아이템영역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아이템 설명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이미지 </a:t>
            </a:r>
            <a:r>
              <a:rPr lang="en-US" altLang="ko-KR" sz="1400" dirty="0" smtClean="0"/>
              <a:t> 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아이템 설명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아이템 이름 및 주소</a:t>
            </a:r>
            <a:endParaRPr lang="en-US" altLang="ko-KR" sz="1200" dirty="0" smtClean="0"/>
          </a:p>
          <a:p>
            <a:r>
              <a:rPr lang="en-US" altLang="ko-KR" sz="1200" dirty="0" smtClean="0"/>
              <a:t> 2) </a:t>
            </a:r>
            <a:r>
              <a:rPr lang="ko-KR" altLang="en-US" sz="1200" dirty="0" smtClean="0"/>
              <a:t>아이템 이미지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display:grid</a:t>
            </a:r>
            <a:r>
              <a:rPr lang="ko-KR" altLang="en-US" sz="1200" dirty="0" smtClean="0"/>
              <a:t>로 이미지 분할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상세이미지</a:t>
            </a:r>
            <a:r>
              <a:rPr lang="ko-KR" altLang="en-US" sz="1200" dirty="0" smtClean="0"/>
              <a:t> 영역으로 이동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호스트 영역</a:t>
            </a:r>
            <a:endParaRPr lang="en-US" altLang="ko-KR" sz="1200" b="1" dirty="0" smtClean="0"/>
          </a:p>
          <a:p>
            <a:r>
              <a:rPr lang="en-US" altLang="ko-KR" sz="1400" dirty="0" smtClean="0"/>
              <a:t> </a:t>
            </a:r>
            <a:endParaRPr lang="en-US" altLang="ko-KR" sz="1200" dirty="0"/>
          </a:p>
          <a:p>
            <a:r>
              <a:rPr lang="en-US" altLang="ko-KR" sz="1200" dirty="0" smtClean="0"/>
              <a:t> </a:t>
            </a:r>
            <a:r>
              <a:rPr lang="ko-KR" altLang="en-US" sz="1200" dirty="0" smtClean="0"/>
              <a:t>호스트 이름 및 숙소편의시설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지도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en-US" altLang="ko-KR" sz="1200" b="1" dirty="0" smtClean="0"/>
              <a:t> </a:t>
            </a:r>
            <a:r>
              <a:rPr lang="ko-KR" altLang="en-US" sz="1200" dirty="0" err="1" smtClean="0"/>
              <a:t>구글맵을</a:t>
            </a:r>
            <a:r>
              <a:rPr lang="ko-KR" altLang="en-US" sz="1200" dirty="0" smtClean="0"/>
              <a:t> 이용하여 각각 아이템 주소에 맞는 위치표시</a:t>
            </a:r>
            <a:endParaRPr lang="en-US" altLang="ko-KR" sz="1200" dirty="0" smtClean="0"/>
          </a:p>
          <a:p>
            <a:endParaRPr lang="en-US" altLang="ko-KR" sz="1400" dirty="0"/>
          </a:p>
        </p:txBody>
      </p:sp>
      <p:sp>
        <p:nvSpPr>
          <p:cNvPr id="6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0" y="1606279"/>
            <a:ext cx="6140746" cy="4650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7045" y="825413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– </a:t>
            </a:r>
            <a:r>
              <a:rPr lang="ko-KR" altLang="en-US" dirty="0"/>
              <a:t> 아이템 상세페이지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449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888" y="1684354"/>
            <a:ext cx="5644930" cy="41813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93" y="1981899"/>
            <a:ext cx="4063591" cy="307722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285228" y="3723207"/>
            <a:ext cx="972589" cy="380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72595" y="5363161"/>
            <a:ext cx="3054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이미지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상세이미지</a:t>
            </a:r>
            <a:r>
              <a:rPr lang="ko-KR" altLang="en-US" sz="1200" dirty="0" smtClean="0"/>
              <a:t> 화면 출력</a:t>
            </a:r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9315796" y="3775005"/>
            <a:ext cx="2876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display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grid </a:t>
            </a:r>
            <a:r>
              <a:rPr lang="ko-KR" altLang="en-US" sz="1200" dirty="0" smtClean="0"/>
              <a:t>속성으로 이미지 나열</a:t>
            </a:r>
            <a:endParaRPr lang="en-US" altLang="ko-KR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9315796" y="2256841"/>
            <a:ext cx="257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history.back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으로 </a:t>
            </a:r>
            <a:r>
              <a:rPr lang="ko-KR" altLang="en-US" sz="1200" dirty="0" err="1" smtClean="0"/>
              <a:t>뒤로가기</a:t>
            </a:r>
            <a:r>
              <a:rPr lang="ko-KR" altLang="en-US" sz="1200" dirty="0" smtClean="0"/>
              <a:t> 기능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237045" y="825413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– </a:t>
            </a:r>
            <a:r>
              <a:rPr lang="ko-KR" altLang="en-US" dirty="0"/>
              <a:t> 이미지 상세페이지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236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198</Words>
  <Application>Microsoft Office PowerPoint</Application>
  <PresentationFormat>와이드스크린</PresentationFormat>
  <Paragraphs>49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15</cp:revision>
  <dcterms:created xsi:type="dcterms:W3CDTF">2023-06-29T01:42:28Z</dcterms:created>
  <dcterms:modified xsi:type="dcterms:W3CDTF">2023-06-30T03:57:44Z</dcterms:modified>
</cp:coreProperties>
</file>